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91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196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19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5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61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07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28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0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2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32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5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FCEE-ABE0-4A86-8039-6E2A14DDE878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8B3A1-6340-412E-96ED-8DCB1A6158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4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805" t="24394" r="13147" b="11427"/>
          <a:stretch/>
        </p:blipFill>
        <p:spPr>
          <a:xfrm>
            <a:off x="259307" y="354841"/>
            <a:ext cx="11562903" cy="548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75713" y="2388358"/>
            <a:ext cx="1323833" cy="8325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???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1881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3811" t="10401" r="26469" b="34189"/>
          <a:stretch/>
        </p:blipFill>
        <p:spPr>
          <a:xfrm>
            <a:off x="668740" y="361665"/>
            <a:ext cx="9717206" cy="60886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84644" y="1924335"/>
            <a:ext cx="1323833" cy="8325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???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0547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280" t="17490" r="25945" b="24860"/>
          <a:stretch/>
        </p:blipFill>
        <p:spPr>
          <a:xfrm>
            <a:off x="682388" y="423081"/>
            <a:ext cx="9321421" cy="61942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3450" y="2347416"/>
            <a:ext cx="1323833" cy="8325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???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5510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909" t="17490" r="26469" b="28218"/>
          <a:stretch/>
        </p:blipFill>
        <p:spPr>
          <a:xfrm>
            <a:off x="68237" y="-1"/>
            <a:ext cx="10454563" cy="67010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02256" y="1774210"/>
            <a:ext cx="1323833" cy="8325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???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7362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5281" t="17677" r="26679" b="28405"/>
          <a:stretch/>
        </p:blipFill>
        <p:spPr>
          <a:xfrm>
            <a:off x="0" y="0"/>
            <a:ext cx="10533140" cy="6646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97790" y="1787858"/>
            <a:ext cx="1323833" cy="8325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???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285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2015-12-14T12:52:07Z</dcterms:created>
  <dcterms:modified xsi:type="dcterms:W3CDTF">2015-12-14T12:53:41Z</dcterms:modified>
</cp:coreProperties>
</file>